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1564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2024-10-14T09:46:18Z</dcterms:modified>
  <cp:revision>18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